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14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1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12/30/2024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FC67CA-462A-3D49-B89B-D4BE4A4A0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1" y="1589803"/>
            <a:ext cx="10035988" cy="14997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VERILOG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3CD6F0B-EBB0-92EB-2B59-DBB5A4C8E7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1003" y="3972179"/>
            <a:ext cx="9827573" cy="1899698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K.S.SAMBASIVARAO</a:t>
            </a:r>
          </a:p>
          <a:p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Head,DEPARTMENT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ELECTRONICS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84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05658B-7CCB-20E2-0DCB-44B907FE9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672" y="624110"/>
            <a:ext cx="5284694" cy="801278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Assignments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A9FDB4-7DED-C562-C8E2-654DD9C2F1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88" y="1519518"/>
            <a:ext cx="9622024" cy="4391704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Blocking procedural assignments: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lvalue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&gt;=&lt;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timing_control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&lt;expression&gt;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-- must be executed before the execution of the statements that follow them in a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sequential block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-- does not prevent the execution of statements that follow them in a parallel block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Non-blocking procedural assignments: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lvalue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&gt;&lt;=&lt;</a:t>
            </a:r>
            <a:r>
              <a:rPr lang="en-US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timing_control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&lt;expression&gt;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-- allow to schedule assignments without blocking the procedural flow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-- used whenever you want to make several register assignments within the same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time step without regard to order or dependance upon each other (e.g., register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swap)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-- they are executed in two steps: (a) the simulator evaluates the right-hand side,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(b) the assignment occurs at the end of the time step indicated by the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&lt;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timing_control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&lt;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timing_control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is optional in both cases</a:t>
            </a:r>
          </a:p>
          <a:p>
            <a:pPr marL="0" indent="0">
              <a:buNone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It is possible to complete your project by using blocking only statements</a:t>
            </a:r>
            <a:endParaRPr lang="en-IN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9427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16B5BD-97A7-F880-1C57-264C42DF9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4671" y="624110"/>
            <a:ext cx="1694329" cy="787831"/>
          </a:xfrm>
        </p:spPr>
        <p:txBody>
          <a:bodyPr>
            <a:norm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424087-B5DA-D760-4CFF-816DEB071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4671" y="1411941"/>
            <a:ext cx="9769941" cy="449928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block;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reg a, b, c, d, e, f;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initial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a = #10 1 ;               // a is assigned at simulation time 10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b = #2 0;                 // b is assigned at simulation time 12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 = #4 1;                // c is assigned at simulation time 16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end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initial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d &lt;= #10 1;             // d is assigned at simulation time 10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e &lt;= #2 0;              // e is assigned at simulation time 2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f &lt;= #4 1;             // f is assigned at simulation time 4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 marL="0" indent="0">
              <a:buNone/>
            </a:pP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endmodule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649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4D7C58-3186-BCB0-25B1-5AE08F4B7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013" y="624110"/>
            <a:ext cx="4787152" cy="78783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Statement: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2D566B-E219-E3E7-704A-E9F32716E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0165" y="1573306"/>
            <a:ext cx="9514447" cy="433791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(&lt;expression&gt;) &lt;statement&gt; else &lt;statement&gt;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Equivalent to: if (&lt;expression&gt; != 0) &lt;statement&gt; else &lt;statement&gt;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else-clause is optional and is always associated with the closest previous if that lacks an else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• Example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if (index &gt; 0)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if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result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else                 // else applies to preceding if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result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0743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90ADD1-34AB-9CB1-1F47-D0D9A838F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330" y="624110"/>
            <a:ext cx="3496236" cy="828172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Statement: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60A704-D995-1C6A-F096-BB1B6A982D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88" y="1452282"/>
            <a:ext cx="9622024" cy="445894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statement is a special multi-way decision statement: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reg [1:0]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reg [15:0] in0, in1, in2, in3, out;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case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2'b00: out = in0;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2'b01: out = in1;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2'b10: out = in2;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2'b11: out = in3;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default out = 16'bx;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endcase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The default statement is optional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If all comparisons fail and the default is not given, none of the case statements is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0981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303B79-AE45-CA09-3164-9454A7D08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3989" y="624110"/>
            <a:ext cx="4693023" cy="774384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Looping Statements: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75933A-E64A-403A-95C6-8BA27BE41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0094" y="2178424"/>
            <a:ext cx="8734518" cy="3732798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2973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5A323E-2A07-49AC-EC34-5189E1F5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9965"/>
            <a:ext cx="8911687" cy="80682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Forever Statement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058743-B82E-A6E5-5D50-17A6D4C7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7742" y="1425388"/>
            <a:ext cx="9117106" cy="367104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Continuously executes a statement.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&lt;statement&gt;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::=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forever&lt;statement&gt;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||=forever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&lt;statement&gt;+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end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099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88203D-8679-B8D2-8660-51A796AB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107577"/>
            <a:ext cx="8911687" cy="57822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Repeat Statement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0F29B93-D57D-A69B-A944-F4A2B142B7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1" y="685801"/>
            <a:ext cx="9675812" cy="61721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Executes a statement a fixed number of times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Parameter    size = 8,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longsize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16;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reg [size:1]    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reg [longsize:1] result;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begin: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// begin-end statements could optionally be named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reg [longsize:1]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result = 0;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repeat (size)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begin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if (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[1])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result = result +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shift_opa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&lt;&lt; 1;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IN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shift_opb</a:t>
            </a: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1;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end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end</a:t>
            </a:r>
          </a:p>
          <a:p>
            <a:pPr marL="0" indent="0">
              <a:buNone/>
            </a:pPr>
            <a:r>
              <a:rPr lang="en-IN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056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1AEED1-3EB5-9ECF-DAA4-EBE3E1BF4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43753"/>
            <a:ext cx="8911687" cy="927847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Statement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330329-244E-F983-D42F-153FCE94B3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8424" y="1371600"/>
            <a:ext cx="9326188" cy="4539622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Executes a statement until an expression becomes false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begin: count1s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reg [7:0]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count = 0;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while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if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[0]) count = count + 1;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tempreg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&gt;&gt; 1;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end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end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36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BD47C8-3259-853D-BC2D-F542B7587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Statement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C63F26-3CB8-60EB-392E-FF1B2ACB7B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4635" y="1532965"/>
            <a:ext cx="9379977" cy="4378257"/>
          </a:xfrm>
        </p:spPr>
        <p:txBody>
          <a:bodyPr/>
          <a:lstStyle/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 to C for-statement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for (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initial_assignment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condition;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step_assignment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statement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Using a for-loop to initialize a memory: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begin :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init_mem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reg [7:0] tempi;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for (tempi = 0; tempi &lt;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memsize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tempi = tempi + 1)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memory[tempi] = 0;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end</a:t>
            </a:r>
          </a:p>
        </p:txBody>
      </p:sp>
    </p:spTree>
    <p:extLst>
      <p:ext uri="{BB962C8B-B14F-4D97-AF65-F5344CB8AC3E}">
        <p14:creationId xmlns:p14="http://schemas.microsoft.com/office/powerpoint/2010/main" val="22493890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4739A2-5BF1-E999-48DB-484EA38ED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1225" y="624110"/>
            <a:ext cx="9783388" cy="855066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Controls: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F2235CE-9456-468D-FA4F-8817BC8C6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6307" y="1936376"/>
            <a:ext cx="8788306" cy="397484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Delay control,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introduced by the number symbol ( #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control,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which is introduced by the at symbol ( @ ).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Wait statement,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which operates like a combination of the event control and the while loop.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6350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26F928-DAA6-5110-D7FE-F8711BCC1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9825" y="624110"/>
            <a:ext cx="2729752" cy="693702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TOPICS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C844BE-D606-968B-B340-2BB81C771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2247" y="1559859"/>
            <a:ext cx="9662365" cy="490817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 Procedures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Procedural Assignments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Conditional Statement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Statement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Looping Statements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Timing Controls</a:t>
            </a:r>
          </a:p>
          <a:p>
            <a:pPr marL="0" indent="0">
              <a:buNone/>
            </a:pPr>
            <a:endParaRPr lang="en-US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940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26D5414-CCA1-5C9B-D031-AF7D45EF4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Delay Control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E8A967-9129-48DF-3A07-E1E504FDE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#10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#d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//d is defined as a parameter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#((d+e)/2)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#regr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+ 1;       //delay is the value 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regr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9281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AD071409-95B4-4D23-5332-23E39C6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0255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Event Control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793A8126-C7E4-CD00-7AA9-2CC2A6331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3271" y="1438835"/>
            <a:ext cx="9541341" cy="4472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Synchronizes execution of a procedural statement with a value change on a net or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register, or the occurrence of a declared event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Examples: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@r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        // controlled by any value changes in the register r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@(posedge clock)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// controlled by positive edge on clock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forever @(negedge clock)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// controlled by negative edge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@(trig or enable)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                     // controlled by trig or enable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@(posedge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clock_a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posedge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clock_b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843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F04756C-1019-08FC-03DF-2BFC5AAC8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Wait Statement</a:t>
            </a:r>
            <a:endParaRPr lang="en-IN" sz="2800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D0FF6F-B865-AF4D-025E-492360E97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235" y="1905000"/>
            <a:ext cx="9151377" cy="400622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execution of a statement can be delayed until a condition becomes true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   The wait statement checks a condition: if it is false, causes the procedure to pause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until that condition becomes true before continuing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wait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condition_expression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statement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Example: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reg enable, a, b;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initial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wait (!enable) #10 a = 1;                     // a becomes 1 at #110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#10 b = 1;                                           // b becomes 1 at #120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end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initial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#100 enable = 0;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346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67D10E65-EFC3-F7C5-A1FA-12BDF2633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9949" y="609600"/>
            <a:ext cx="7536554" cy="3612776"/>
          </a:xfrm>
        </p:spPr>
        <p:txBody>
          <a:bodyPr/>
          <a:lstStyle/>
          <a:p>
            <a:pPr algn="ctr"/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endParaRPr lang="en-IN" sz="8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235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8CA976-2CCD-746F-C959-2E12E4A26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2246" y="624110"/>
            <a:ext cx="2985247" cy="787831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F543BE-158C-20B6-4834-E5332579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7777" y="1721224"/>
            <a:ext cx="9796836" cy="418999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behavioral modeling describes how the circuit should behave.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considered highest abstraction level as compared to data-flow or structured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Verilog , Behavioral models contain procedural statements, which control the simulation and manipulate variables of the data types.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behavioral model simulation, all the flows defined by the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statements start together at simulation time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zero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5612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45FA9CA7-1AB3-2078-2EE4-768CC3C87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1907" y="624110"/>
            <a:ext cx="2178422" cy="680255"/>
          </a:xfrm>
        </p:spPr>
        <p:txBody>
          <a:bodyPr/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dirty="0"/>
              <a:t>: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569EF4B4-B627-9330-81AB-1829D9DE1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0848" y="1304366"/>
            <a:ext cx="9433764" cy="537882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module behave;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reg [1:0]  a , b ;  // a &amp; b are 2-bit registers data types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initial             //this statement is executed only once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begin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a = 2’b01;  //a is initialized to 01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b = 2’b00;  // b is initialized to 00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end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always                  //this statement is repeatedly executed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begin             // simulation is completed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#50 a = ~a; //register a inverts every 50 time units</a:t>
            </a:r>
          </a:p>
          <a:p>
            <a:pPr marL="0" indent="0">
              <a:buNone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end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always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begin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#100 b = ~b;  //register b inverts every 100 time units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end 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endmodule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938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68D452E6-5EA3-0795-CD11-57FA2CE0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329" y="624110"/>
            <a:ext cx="9810283" cy="70714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Procedures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I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5E1DC58-C78E-8956-54D8-D4A732E88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initial statement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statement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task</a:t>
            </a:r>
          </a:p>
          <a:p>
            <a:pPr>
              <a:buFont typeface="+mj-lt"/>
              <a:buAutoNum type="arabicPeriod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</a:p>
          <a:p>
            <a:pPr>
              <a:buFont typeface="+mj-lt"/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596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4481B6D-8921-A863-1F8E-AD103D100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5353" y="268941"/>
            <a:ext cx="9689259" cy="766483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Initial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en-IN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0674B9DA-CD85-CBF9-C199-882A867502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29" y="1223682"/>
            <a:ext cx="9581683" cy="5634318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at the beginning of simulation.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Executed once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initial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begin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a reg = 0;  //initialize a register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for (index = 0; index&lt;size; index = index +1)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memory[index] = 0;    //initialize a memory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end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initial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begin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inputs = 6’b000000;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#10 inputs = 6’b001011;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#10 inputs = 6’b110001;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end</a:t>
            </a:r>
          </a:p>
        </p:txBody>
      </p:sp>
    </p:spTree>
    <p:extLst>
      <p:ext uri="{BB962C8B-B14F-4D97-AF65-F5344CB8AC3E}">
        <p14:creationId xmlns:p14="http://schemas.microsoft.com/office/powerpoint/2010/main" val="2775386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1028F4-EB96-4DB0-72C2-26EDECEF7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03412"/>
            <a:ext cx="8911687" cy="887506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endParaRPr lang="en-IN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3FFBEA-9E4B-819C-EFB3-AA2C18192E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2929" y="1398494"/>
            <a:ext cx="9581683" cy="45127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Activated at the beginning of simulation.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Repeats continuously throughout the whole simulation run.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always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#100 clock = ~clock     //creates a clock signal with #100 period time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always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@(posedge clock)     //the block below starts execution at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posedge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clock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begin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#10 a = 0;            //#10 after 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posedge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clock, a becomes 0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#20 b = 1;            //#30 after 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posedge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clock, b becomes 1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#40 b = 0;             //#70 after the </a:t>
            </a:r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posedge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clock, b becomes 0</a:t>
            </a:r>
          </a:p>
          <a:p>
            <a:pPr marL="0" indent="0">
              <a:buNone/>
            </a:pP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end</a:t>
            </a:r>
          </a:p>
        </p:txBody>
      </p:sp>
    </p:spTree>
    <p:extLst>
      <p:ext uri="{BB962C8B-B14F-4D97-AF65-F5344CB8AC3E}">
        <p14:creationId xmlns:p14="http://schemas.microsoft.com/office/powerpoint/2010/main" val="843368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D0A5C8-05FE-3305-EF32-FF03195A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510988"/>
            <a:ext cx="8911687" cy="753037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  <a:endParaRPr lang="en-IN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A603B9-C20D-ADBB-20F8-F133275B9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1906" y="1438835"/>
            <a:ext cx="9702706" cy="44723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Task that may or may not consume simulation time, returns values as output or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argument type, and may or may not take arguments.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Keywords used: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task and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 task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task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task_name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(input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inout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&gt;, output&lt;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port_list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&gt;);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endtask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62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F4C04C-F825-5621-859E-ADBA4C114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76518"/>
            <a:ext cx="8911687" cy="726141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26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endParaRPr lang="en-IN" b="1" dirty="0">
              <a:solidFill>
                <a:srgbClr val="26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375E8D6-169A-140B-9EBB-B44ABF2C63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6035" y="1264024"/>
            <a:ext cx="9608577" cy="46471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function that does not consume simulation time, returns a single value or an expression, and may or may not take arguments.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endfunction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Syntax: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return_type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 &lt;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function_name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….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 &lt;value or expression&gt;</a:t>
            </a:r>
          </a:p>
          <a:p>
            <a:pPr mar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endfunction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11465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824</TotalTime>
  <Words>1565</Words>
  <Application>Microsoft Office PowerPoint</Application>
  <PresentationFormat>Custom</PresentationFormat>
  <Paragraphs>221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Wisp</vt:lpstr>
      <vt:lpstr>BEHAVIORAL MODELLING                                           IN VERILOG</vt:lpstr>
      <vt:lpstr>TOPICS:</vt:lpstr>
      <vt:lpstr>Introduction:</vt:lpstr>
      <vt:lpstr>Example:</vt:lpstr>
      <vt:lpstr>Structured Procedures:</vt:lpstr>
      <vt:lpstr>Initial Statement</vt:lpstr>
      <vt:lpstr>Always Statement</vt:lpstr>
      <vt:lpstr>Tasks</vt:lpstr>
      <vt:lpstr>Functions</vt:lpstr>
      <vt:lpstr>Procedural Assignments:</vt:lpstr>
      <vt:lpstr>Example:</vt:lpstr>
      <vt:lpstr>Conditional Statement:</vt:lpstr>
      <vt:lpstr>Case Statement:</vt:lpstr>
      <vt:lpstr>Looping Statements:</vt:lpstr>
      <vt:lpstr>Forever Statement</vt:lpstr>
      <vt:lpstr>Repeat Statement</vt:lpstr>
      <vt:lpstr>While Statement</vt:lpstr>
      <vt:lpstr>For Statement</vt:lpstr>
      <vt:lpstr>Timing Controls:</vt:lpstr>
      <vt:lpstr>Delay Control</vt:lpstr>
      <vt:lpstr>Event Control</vt:lpstr>
      <vt:lpstr>Wait Statement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BEHAVIORAL MODELLING                                            &amp; TIMING IN VERILOG</dc:title>
  <dc:creator>sivapavankalyan999@gmail.com</dc:creator>
  <cp:lastModifiedBy>Admin</cp:lastModifiedBy>
  <cp:revision>7</cp:revision>
  <dcterms:created xsi:type="dcterms:W3CDTF">2022-12-11T16:07:14Z</dcterms:created>
  <dcterms:modified xsi:type="dcterms:W3CDTF">2024-12-30T07:42:39Z</dcterms:modified>
</cp:coreProperties>
</file>